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Cuprum"/>
      <p:regular r:id="rId17"/>
      <p:bold r:id="rId18"/>
      <p:italic r:id="rId19"/>
      <p:boldItalic r:id="rId20"/>
    </p:embeddedFont>
    <p:embeddedFont>
      <p:font typeface="Source Sans Pro"/>
      <p:regular r:id="rId21"/>
      <p:bold r:id="rId22"/>
      <p:italic r:id="rId23"/>
      <p:boldItalic r:id="rId24"/>
    </p:embeddedFont>
    <p:embeddedFont>
      <p:font typeface="Karl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uprum-boldItalic.fntdata"/><Relationship Id="rId22" Type="http://schemas.openxmlformats.org/officeDocument/2006/relationships/font" Target="fonts/SourceSansPro-bold.fntdata"/><Relationship Id="rId21" Type="http://schemas.openxmlformats.org/officeDocument/2006/relationships/font" Target="fonts/SourceSansPro-regular.fntdata"/><Relationship Id="rId24" Type="http://schemas.openxmlformats.org/officeDocument/2006/relationships/font" Target="fonts/SourceSansPro-boldItalic.fntdata"/><Relationship Id="rId23" Type="http://schemas.openxmlformats.org/officeDocument/2006/relationships/font" Target="fonts/SourceSansPr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Karla-bold.fntdata"/><Relationship Id="rId25" Type="http://schemas.openxmlformats.org/officeDocument/2006/relationships/font" Target="fonts/Karla-regular.fntdata"/><Relationship Id="rId28" Type="http://schemas.openxmlformats.org/officeDocument/2006/relationships/font" Target="fonts/Karla-boldItalic.fntdata"/><Relationship Id="rId27" Type="http://schemas.openxmlformats.org/officeDocument/2006/relationships/font" Target="fonts/Karl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uprum-regular.fntdata"/><Relationship Id="rId16" Type="http://schemas.openxmlformats.org/officeDocument/2006/relationships/slide" Target="slides/slide12.xml"/><Relationship Id="rId19" Type="http://schemas.openxmlformats.org/officeDocument/2006/relationships/font" Target="fonts/Cuprum-italic.fntdata"/><Relationship Id="rId18" Type="http://schemas.openxmlformats.org/officeDocument/2006/relationships/font" Target="fonts/Cupr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4" name="Google Shape;14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cf376ee8e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2" name="Google Shape;1502;gcf376ee8e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cf376ee8e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5" name="Google Shape;1515;gcf376ee8e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d2cad257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1" name="Google Shape;1521;gd2cad257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2" name="Google Shape;14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cf376ee8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cf376ee8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cf376ee8e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cf376ee8e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cf376ee8e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cf376ee8e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cf376ee8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gcf376ee8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cf376ee8e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cf376ee8e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0" name="Google Shape;14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cf376ee8e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7" name="Google Shape;1497;gcf376ee8e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3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60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60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60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3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3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 flipH="1" rot="5400000">
            <a:off x="-1409607" y="-2627799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3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60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1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1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6" name="Google Shape;496;p11"/>
          <p:cNvSpPr txBox="1"/>
          <p:nvPr>
            <p:ph idx="1" type="subTitle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97" name="Google Shape;497;p11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3"/>
          </a:xfrm>
        </p:grpSpPr>
        <p:sp>
          <p:nvSpPr>
            <p:cNvPr id="498" name="Google Shape;498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11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508" name="Google Shape;508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11"/>
          <p:cNvGrpSpPr/>
          <p:nvPr/>
        </p:nvGrpSpPr>
        <p:grpSpPr>
          <a:xfrm>
            <a:off x="-180561" y="641597"/>
            <a:ext cx="500427" cy="464735"/>
            <a:chOff x="3931664" y="3196564"/>
            <a:chExt cx="819834" cy="761360"/>
          </a:xfrm>
        </p:grpSpPr>
        <p:sp>
          <p:nvSpPr>
            <p:cNvPr id="512" name="Google Shape;512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11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3"/>
          </a:xfrm>
        </p:grpSpPr>
        <p:sp>
          <p:nvSpPr>
            <p:cNvPr id="516" name="Google Shape;516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11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60"/>
          </a:xfrm>
        </p:grpSpPr>
        <p:sp>
          <p:nvSpPr>
            <p:cNvPr id="526" name="Google Shape;526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" name="Google Shape;529;p11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3"/>
          </a:xfrm>
        </p:grpSpPr>
        <p:sp>
          <p:nvSpPr>
            <p:cNvPr id="530" name="Google Shape;530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2"/>
          <p:cNvSpPr txBox="1"/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1" name="Google Shape;541;p12"/>
          <p:cNvSpPr/>
          <p:nvPr/>
        </p:nvSpPr>
        <p:spPr>
          <a:xfrm>
            <a:off x="48251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2"/>
          <p:cNvSpPr/>
          <p:nvPr/>
        </p:nvSpPr>
        <p:spPr>
          <a:xfrm flipH="1" rot="10800000">
            <a:off x="-3321749" y="-740555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12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544" name="Google Shape;544;p1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12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554" name="Google Shape;554;p12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12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567" name="Google Shape;567;p1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3"/>
          <p:cNvSpPr/>
          <p:nvPr/>
        </p:nvSpPr>
        <p:spPr>
          <a:xfrm rot="-5400000">
            <a:off x="5143212" y="-1885062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3"/>
          <p:cNvSpPr/>
          <p:nvPr/>
        </p:nvSpPr>
        <p:spPr>
          <a:xfrm flipH="1">
            <a:off x="-457808" y="-95587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" name="Google Shape;577;p13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578" name="Google Shape;578;p13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13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3"/>
          </a:xfrm>
        </p:grpSpPr>
        <p:sp>
          <p:nvSpPr>
            <p:cNvPr id="586" name="Google Shape;586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13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60"/>
          </a:xfrm>
        </p:grpSpPr>
        <p:sp>
          <p:nvSpPr>
            <p:cNvPr id="596" name="Google Shape;596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p13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60"/>
          </a:xfrm>
        </p:grpSpPr>
        <p:sp>
          <p:nvSpPr>
            <p:cNvPr id="600" name="Google Shape;600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13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60"/>
          </a:xfrm>
        </p:grpSpPr>
        <p:sp>
          <p:nvSpPr>
            <p:cNvPr id="604" name="Google Shape;604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13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3"/>
          </a:xfrm>
        </p:grpSpPr>
        <p:sp>
          <p:nvSpPr>
            <p:cNvPr id="608" name="Google Shape;608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13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3"/>
          </a:xfrm>
        </p:grpSpPr>
        <p:sp>
          <p:nvSpPr>
            <p:cNvPr id="618" name="Google Shape;618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13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60"/>
          </a:xfrm>
        </p:grpSpPr>
        <p:sp>
          <p:nvSpPr>
            <p:cNvPr id="628" name="Google Shape;628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p13"/>
          <p:cNvSpPr txBox="1"/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32" name="Google Shape;632;p13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633" name="Google Shape;633;p13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13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639" name="Google Shape;639;p13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4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2" name="Google Shape;652;p14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4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4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4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4"/>
          <p:cNvSpPr txBox="1"/>
          <p:nvPr>
            <p:ph idx="1" type="subTitle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7" name="Google Shape;657;p14"/>
          <p:cNvSpPr txBox="1"/>
          <p:nvPr>
            <p:ph idx="2" type="title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8" name="Google Shape;658;p14"/>
          <p:cNvSpPr txBox="1"/>
          <p:nvPr>
            <p:ph idx="3" type="subTitle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9" name="Google Shape;659;p14"/>
          <p:cNvSpPr txBox="1"/>
          <p:nvPr>
            <p:ph idx="4" type="title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0" name="Google Shape;660;p14"/>
          <p:cNvSpPr txBox="1"/>
          <p:nvPr>
            <p:ph idx="5" type="subTitle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1" name="Google Shape;661;p14"/>
          <p:cNvSpPr txBox="1"/>
          <p:nvPr>
            <p:ph idx="6" type="title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2" name="Google Shape;662;p14"/>
          <p:cNvSpPr txBox="1"/>
          <p:nvPr>
            <p:ph idx="7" type="subTitle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3" name="Google Shape;663;p14"/>
          <p:cNvSpPr txBox="1"/>
          <p:nvPr>
            <p:ph idx="8" type="title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64" name="Google Shape;664;p14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3"/>
          </a:xfrm>
        </p:grpSpPr>
        <p:sp>
          <p:nvSpPr>
            <p:cNvPr id="665" name="Google Shape;665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14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60"/>
          </a:xfrm>
        </p:grpSpPr>
        <p:sp>
          <p:nvSpPr>
            <p:cNvPr id="675" name="Google Shape;675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14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60"/>
          </a:xfrm>
        </p:grpSpPr>
        <p:sp>
          <p:nvSpPr>
            <p:cNvPr id="679" name="Google Shape;679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14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3"/>
          </a:xfrm>
        </p:grpSpPr>
        <p:sp>
          <p:nvSpPr>
            <p:cNvPr id="683" name="Google Shape;68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14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3"/>
          </a:xfrm>
        </p:grpSpPr>
        <p:sp>
          <p:nvSpPr>
            <p:cNvPr id="693" name="Google Shape;69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14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3"/>
          </a:xfrm>
        </p:grpSpPr>
        <p:sp>
          <p:nvSpPr>
            <p:cNvPr id="703" name="Google Shape;70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2" name="Google Shape;712;p14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60"/>
          </a:xfrm>
        </p:grpSpPr>
        <p:sp>
          <p:nvSpPr>
            <p:cNvPr id="713" name="Google Shape;713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5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5"/>
          <p:cNvSpPr/>
          <p:nvPr/>
        </p:nvSpPr>
        <p:spPr>
          <a:xfrm>
            <a:off x="5554700" y="136300"/>
            <a:ext cx="4757717" cy="589426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5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21" name="Google Shape;721;p15"/>
          <p:cNvGrpSpPr/>
          <p:nvPr/>
        </p:nvGrpSpPr>
        <p:grpSpPr>
          <a:xfrm rot="-7340515">
            <a:off x="7972573" y="485341"/>
            <a:ext cx="1893455" cy="683957"/>
            <a:chOff x="5725894" y="2571646"/>
            <a:chExt cx="1443144" cy="521294"/>
          </a:xfrm>
        </p:grpSpPr>
        <p:grpSp>
          <p:nvGrpSpPr>
            <p:cNvPr id="722" name="Google Shape;722;p15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723" name="Google Shape;723;p15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rect b="b" l="l" r="r" t="t"/>
                <a:pathLst>
                  <a:path extrusionOk="0" h="16207" w="5022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5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rect b="b" l="l" r="r" t="t"/>
                <a:pathLst>
                  <a:path extrusionOk="0" h="7853" w="3882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5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rect b="b" l="l" r="r" t="t"/>
                <a:pathLst>
                  <a:path extrusionOk="0" h="5445" w="671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rect b="b" l="l" r="r" t="t"/>
                <a:pathLst>
                  <a:path extrusionOk="0" h="5434" w="219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rect b="b" l="l" r="r" t="t"/>
                <a:pathLst>
                  <a:path extrusionOk="0" h="5434" w="2101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rect b="b" l="l" r="r" t="t"/>
                <a:pathLst>
                  <a:path extrusionOk="0" h="25337" w="11825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rect b="b" l="l" r="r" t="t"/>
                <a:pathLst>
                  <a:path extrusionOk="0" h="4223" w="6826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rect b="b" l="l" r="r" t="t"/>
                <a:pathLst>
                  <a:path extrusionOk="0" h="1782" w="11551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rect b="b" l="l" r="r" t="t"/>
                <a:pathLst>
                  <a:path extrusionOk="0" h="9109" w="137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rect b="b" l="l" r="r" t="t"/>
                <a:pathLst>
                  <a:path extrusionOk="0" h="8733" w="5661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rect b="b" l="l" r="r" t="t"/>
                <a:pathLst>
                  <a:path extrusionOk="0" h="8673" w="5776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rect b="b" l="l" r="r" t="t"/>
                <a:pathLst>
                  <a:path extrusionOk="0" h="7488" w="751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rect b="b" l="l" r="r" t="t"/>
                <a:pathLst>
                  <a:path extrusionOk="0" h="6301" w="6324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rect b="b" l="l" r="r" t="t"/>
                <a:pathLst>
                  <a:path extrusionOk="0" h="4931" w="4931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7" name="Google Shape;737;p15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rect b="b" l="l" r="r" t="t"/>
              <a:pathLst>
                <a:path extrusionOk="0" h="27916" w="7876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39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15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3"/>
          </a:xfrm>
        </p:grpSpPr>
        <p:sp>
          <p:nvSpPr>
            <p:cNvPr id="739" name="Google Shape;739;p1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15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749" name="Google Shape;749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6" name="Google Shape;756;p16"/>
          <p:cNvSpPr txBox="1"/>
          <p:nvPr>
            <p:ph idx="1" type="subTitle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7" name="Google Shape;757;p16"/>
          <p:cNvSpPr txBox="1"/>
          <p:nvPr>
            <p:ph idx="2" type="title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8" name="Google Shape;758;p16"/>
          <p:cNvSpPr txBox="1"/>
          <p:nvPr>
            <p:ph idx="3" type="subTitle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9" name="Google Shape;759;p16"/>
          <p:cNvSpPr txBox="1"/>
          <p:nvPr>
            <p:ph idx="4" type="title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0" name="Google Shape;760;p16"/>
          <p:cNvSpPr txBox="1"/>
          <p:nvPr>
            <p:ph idx="5" type="subTitle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1" name="Google Shape;761;p16"/>
          <p:cNvSpPr txBox="1"/>
          <p:nvPr>
            <p:ph idx="6" type="title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2" name="Google Shape;762;p16"/>
          <p:cNvSpPr txBox="1"/>
          <p:nvPr>
            <p:ph idx="7" type="subTitle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3" name="Google Shape;763;p16"/>
          <p:cNvSpPr txBox="1"/>
          <p:nvPr>
            <p:ph idx="8" type="title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4" name="Google Shape;764;p16"/>
          <p:cNvSpPr txBox="1"/>
          <p:nvPr>
            <p:ph idx="9" type="subTitle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5" name="Google Shape;765;p16"/>
          <p:cNvSpPr txBox="1"/>
          <p:nvPr>
            <p:ph idx="13" type="title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6" name="Google Shape;766;p16"/>
          <p:cNvSpPr txBox="1"/>
          <p:nvPr>
            <p:ph idx="14" type="subTitle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7" name="Google Shape;767;p16"/>
          <p:cNvSpPr txBox="1"/>
          <p:nvPr>
            <p:ph idx="15" type="title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68" name="Google Shape;768;p16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3"/>
          </a:xfrm>
        </p:grpSpPr>
        <p:sp>
          <p:nvSpPr>
            <p:cNvPr id="769" name="Google Shape;769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1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779" name="Google Shape;779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2" name="Google Shape;782;p16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3"/>
          </a:xfrm>
        </p:grpSpPr>
        <p:sp>
          <p:nvSpPr>
            <p:cNvPr id="783" name="Google Shape;783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16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60"/>
          </a:xfrm>
        </p:grpSpPr>
        <p:sp>
          <p:nvSpPr>
            <p:cNvPr id="793" name="Google Shape;793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16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60"/>
          </a:xfrm>
        </p:grpSpPr>
        <p:sp>
          <p:nvSpPr>
            <p:cNvPr id="797" name="Google Shape;797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16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3"/>
          </a:xfrm>
        </p:grpSpPr>
        <p:sp>
          <p:nvSpPr>
            <p:cNvPr id="801" name="Google Shape;801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7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7"/>
          <p:cNvSpPr txBox="1"/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4" name="Google Shape;814;p17"/>
          <p:cNvSpPr txBox="1"/>
          <p:nvPr>
            <p:ph idx="2" type="title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815" name="Google Shape;815;p17"/>
          <p:cNvSpPr txBox="1"/>
          <p:nvPr>
            <p:ph idx="1" type="subTitle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16" name="Google Shape;816;p17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817" name="Google Shape;817;p17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17"/>
          <p:cNvSpPr/>
          <p:nvPr/>
        </p:nvSpPr>
        <p:spPr>
          <a:xfrm rot="-9888660">
            <a:off x="-1518922" y="-1670745"/>
            <a:ext cx="3765401" cy="41611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17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3"/>
          </a:xfrm>
        </p:grpSpPr>
        <p:sp>
          <p:nvSpPr>
            <p:cNvPr id="824" name="Google Shape;824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17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60"/>
          </a:xfrm>
        </p:grpSpPr>
        <p:sp>
          <p:nvSpPr>
            <p:cNvPr id="834" name="Google Shape;834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17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60"/>
          </a:xfrm>
        </p:grpSpPr>
        <p:sp>
          <p:nvSpPr>
            <p:cNvPr id="838" name="Google Shape;838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1" name="Google Shape;841;p17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60"/>
          </a:xfrm>
        </p:grpSpPr>
        <p:sp>
          <p:nvSpPr>
            <p:cNvPr id="842" name="Google Shape;842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17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3"/>
          </a:xfrm>
        </p:grpSpPr>
        <p:sp>
          <p:nvSpPr>
            <p:cNvPr id="846" name="Google Shape;846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17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60"/>
          </a:xfrm>
        </p:grpSpPr>
        <p:sp>
          <p:nvSpPr>
            <p:cNvPr id="856" name="Google Shape;856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9" name="Google Shape;859;p17"/>
          <p:cNvSpPr/>
          <p:nvPr/>
        </p:nvSpPr>
        <p:spPr>
          <a:xfrm>
            <a:off x="4310250" y="876302"/>
            <a:ext cx="6000697" cy="663109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p17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861" name="Google Shape;861;p1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8" name="Google Shape;86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0" name="Google Shape;870;p18"/>
          <p:cNvSpPr/>
          <p:nvPr/>
        </p:nvSpPr>
        <p:spPr>
          <a:xfrm rot="7284063">
            <a:off x="-1608916" y="2665095"/>
            <a:ext cx="2949182" cy="325916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p18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3"/>
          </a:xfrm>
        </p:grpSpPr>
        <p:sp>
          <p:nvSpPr>
            <p:cNvPr id="872" name="Google Shape;872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18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60"/>
          </a:xfrm>
        </p:grpSpPr>
        <p:sp>
          <p:nvSpPr>
            <p:cNvPr id="882" name="Google Shape;882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18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3"/>
          </a:xfrm>
        </p:grpSpPr>
        <p:sp>
          <p:nvSpPr>
            <p:cNvPr id="886" name="Google Shape;886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60"/>
          </a:xfrm>
        </p:grpSpPr>
        <p:sp>
          <p:nvSpPr>
            <p:cNvPr id="896" name="Google Shape;896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18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3"/>
          </a:xfrm>
        </p:grpSpPr>
        <p:sp>
          <p:nvSpPr>
            <p:cNvPr id="900" name="Google Shape;900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9"/>
          <p:cNvSpPr/>
          <p:nvPr/>
        </p:nvSpPr>
        <p:spPr>
          <a:xfrm rot="-10063475">
            <a:off x="-404704" y="-1027620"/>
            <a:ext cx="3824720" cy="4738391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3" name="Google Shape;913;p19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3"/>
          </a:xfrm>
        </p:grpSpPr>
        <p:sp>
          <p:nvSpPr>
            <p:cNvPr id="914" name="Google Shape;914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19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60"/>
          </a:xfrm>
        </p:grpSpPr>
        <p:sp>
          <p:nvSpPr>
            <p:cNvPr id="924" name="Google Shape;924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19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3"/>
          </a:xfrm>
        </p:grpSpPr>
        <p:sp>
          <p:nvSpPr>
            <p:cNvPr id="928" name="Google Shape;928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" name="Google Shape;937;p19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60"/>
          </a:xfrm>
        </p:grpSpPr>
        <p:sp>
          <p:nvSpPr>
            <p:cNvPr id="938" name="Google Shape;938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1" name="Google Shape;941;p19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3"/>
          </a:xfrm>
        </p:grpSpPr>
        <p:sp>
          <p:nvSpPr>
            <p:cNvPr id="942" name="Google Shape;942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1" name="Google Shape;951;p19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60"/>
          </a:xfrm>
        </p:grpSpPr>
        <p:sp>
          <p:nvSpPr>
            <p:cNvPr id="952" name="Google Shape;952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p1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0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0"/>
          <p:cNvSpPr txBox="1"/>
          <p:nvPr>
            <p:ph hasCustomPrompt="1" type="title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0" name="Google Shape;960;p20"/>
          <p:cNvSpPr txBox="1"/>
          <p:nvPr>
            <p:ph idx="1" type="subTitle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1" name="Google Shape;961;p20"/>
          <p:cNvSpPr/>
          <p:nvPr/>
        </p:nvSpPr>
        <p:spPr>
          <a:xfrm rot="10800000">
            <a:off x="-954470" y="-803671"/>
            <a:ext cx="5088319" cy="6303847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20"/>
          <p:cNvSpPr/>
          <p:nvPr/>
        </p:nvSpPr>
        <p:spPr>
          <a:xfrm>
            <a:off x="5860951" y="1293898"/>
            <a:ext cx="4776432" cy="52784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3" name="Google Shape;963;p20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3"/>
          </a:xfrm>
        </p:grpSpPr>
        <p:sp>
          <p:nvSpPr>
            <p:cNvPr id="964" name="Google Shape;964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20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60"/>
          </a:xfrm>
        </p:grpSpPr>
        <p:sp>
          <p:nvSpPr>
            <p:cNvPr id="974" name="Google Shape;974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20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60"/>
          </a:xfrm>
        </p:grpSpPr>
        <p:sp>
          <p:nvSpPr>
            <p:cNvPr id="978" name="Google Shape;978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1" name="Google Shape;981;p20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3"/>
          </a:xfrm>
        </p:grpSpPr>
        <p:sp>
          <p:nvSpPr>
            <p:cNvPr id="982" name="Google Shape;982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1" name="Google Shape;991;p20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3"/>
          </a:xfrm>
        </p:grpSpPr>
        <p:sp>
          <p:nvSpPr>
            <p:cNvPr id="992" name="Google Shape;992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20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60"/>
          </a:xfrm>
        </p:grpSpPr>
        <p:sp>
          <p:nvSpPr>
            <p:cNvPr id="1002" name="Google Shape;1002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5" name="Google Shape;1005;p20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60"/>
          </a:xfrm>
        </p:grpSpPr>
        <p:sp>
          <p:nvSpPr>
            <p:cNvPr id="1006" name="Google Shape;1006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9" name="Google Shape;1009;p20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1010" name="Google Shape;1010;p20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1" name="Google Shape;1021;p20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1022" name="Google Shape;1022;p20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0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1032" name="Google Shape;1032;p20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1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21"/>
          <p:cNvSpPr txBox="1"/>
          <p:nvPr>
            <p:ph type="title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3" name="Google Shape;1043;p21"/>
          <p:cNvSpPr txBox="1"/>
          <p:nvPr>
            <p:ph idx="1" type="subTitle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4" name="Google Shape;1044;p21"/>
          <p:cNvSpPr txBox="1"/>
          <p:nvPr>
            <p:ph idx="2" type="title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5" name="Google Shape;1045;p21"/>
          <p:cNvSpPr txBox="1"/>
          <p:nvPr>
            <p:ph idx="3" type="subTitle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6" name="Google Shape;1046;p21"/>
          <p:cNvSpPr txBox="1"/>
          <p:nvPr>
            <p:ph idx="4" type="title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7" name="Google Shape;1047;p21"/>
          <p:cNvSpPr txBox="1"/>
          <p:nvPr>
            <p:ph idx="5" type="subTitle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" name="Google Shape;1048;p21"/>
          <p:cNvSpPr/>
          <p:nvPr/>
        </p:nvSpPr>
        <p:spPr>
          <a:xfrm flipH="1" rot="804923">
            <a:off x="-1842925" y="765347"/>
            <a:ext cx="5129334" cy="566847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21"/>
          <p:cNvSpPr/>
          <p:nvPr/>
        </p:nvSpPr>
        <p:spPr>
          <a:xfrm flipH="1" rot="-2700000">
            <a:off x="5766545" y="-3226941"/>
            <a:ext cx="6454584" cy="713301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0" name="Google Shape;1050;p21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1051" name="Google Shape;1051;p21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1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1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1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21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1059" name="Google Shape;1059;p21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21"/>
          <p:cNvGrpSpPr/>
          <p:nvPr/>
        </p:nvGrpSpPr>
        <p:grpSpPr>
          <a:xfrm rot="10800000">
            <a:off x="8124510" y="4040370"/>
            <a:ext cx="1304507" cy="1304507"/>
            <a:chOff x="591150" y="540000"/>
            <a:chExt cx="1040526" cy="1040526"/>
          </a:xfrm>
        </p:grpSpPr>
        <p:sp>
          <p:nvSpPr>
            <p:cNvPr id="1069" name="Google Shape;1069;p21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745481" y="540000"/>
              <a:ext cx="710215" cy="295343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2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22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84" name="Google Shape;1084;p22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3"/>
          </a:xfrm>
        </p:grpSpPr>
        <p:sp>
          <p:nvSpPr>
            <p:cNvPr id="1085" name="Google Shape;1085;p2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22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1095" name="Google Shape;1095;p2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22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60"/>
          </a:xfrm>
        </p:grpSpPr>
        <p:sp>
          <p:nvSpPr>
            <p:cNvPr id="1099" name="Google Shape;1099;p2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22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3"/>
          </a:xfrm>
        </p:grpSpPr>
        <p:sp>
          <p:nvSpPr>
            <p:cNvPr id="1103" name="Google Shape;1103;p2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5" name="Google Shape;1115;p23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3"/>
          </a:xfrm>
        </p:grpSpPr>
        <p:sp>
          <p:nvSpPr>
            <p:cNvPr id="1116" name="Google Shape;1116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5" name="Google Shape;1125;p23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60"/>
          </a:xfrm>
        </p:grpSpPr>
        <p:sp>
          <p:nvSpPr>
            <p:cNvPr id="1126" name="Google Shape;1126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23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3"/>
          </a:xfrm>
        </p:grpSpPr>
        <p:sp>
          <p:nvSpPr>
            <p:cNvPr id="1130" name="Google Shape;1130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9" name="Google Shape;1139;p23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3"/>
          </a:xfrm>
        </p:grpSpPr>
        <p:sp>
          <p:nvSpPr>
            <p:cNvPr id="1140" name="Google Shape;1140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60"/>
          </a:xfrm>
        </p:grpSpPr>
        <p:sp>
          <p:nvSpPr>
            <p:cNvPr id="1150" name="Google Shape;1150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2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54" name="Google Shape;1154;p23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60"/>
          </a:xfrm>
        </p:grpSpPr>
        <p:sp>
          <p:nvSpPr>
            <p:cNvPr id="1155" name="Google Shape;1155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4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0" name="Google Shape;11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24"/>
          <p:cNvSpPr txBox="1"/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2" name="Google Shape;1162;p24"/>
          <p:cNvSpPr txBox="1"/>
          <p:nvPr>
            <p:ph idx="1" type="subTitle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3" name="Google Shape;1163;p24"/>
          <p:cNvSpPr/>
          <p:nvPr/>
        </p:nvSpPr>
        <p:spPr>
          <a:xfrm rot="-6766684">
            <a:off x="6428043" y="-1411391"/>
            <a:ext cx="2949608" cy="325963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4" name="Google Shape;1164;p24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3"/>
          </a:xfrm>
        </p:grpSpPr>
        <p:sp>
          <p:nvSpPr>
            <p:cNvPr id="1165" name="Google Shape;1165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4" name="Google Shape;1174;p24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1175" name="Google Shape;1175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24"/>
          <p:cNvGrpSpPr/>
          <p:nvPr/>
        </p:nvGrpSpPr>
        <p:grpSpPr>
          <a:xfrm>
            <a:off x="-180561" y="641597"/>
            <a:ext cx="500427" cy="464735"/>
            <a:chOff x="3931664" y="3196564"/>
            <a:chExt cx="819834" cy="761360"/>
          </a:xfrm>
        </p:grpSpPr>
        <p:sp>
          <p:nvSpPr>
            <p:cNvPr id="1179" name="Google Shape;1179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3"/>
          </a:xfrm>
        </p:grpSpPr>
        <p:sp>
          <p:nvSpPr>
            <p:cNvPr id="1183" name="Google Shape;1183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 flipH="1" rot="10800000">
            <a:off x="8130574" y="4601398"/>
            <a:ext cx="318260" cy="295560"/>
            <a:chOff x="3931664" y="3196564"/>
            <a:chExt cx="819834" cy="761360"/>
          </a:xfrm>
        </p:grpSpPr>
        <p:sp>
          <p:nvSpPr>
            <p:cNvPr id="1193" name="Google Shape;1193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p24"/>
          <p:cNvGrpSpPr/>
          <p:nvPr/>
        </p:nvGrpSpPr>
        <p:grpSpPr>
          <a:xfrm flipH="1" rot="10800000">
            <a:off x="8523729" y="3992097"/>
            <a:ext cx="193699" cy="185318"/>
            <a:chOff x="3483800" y="1530650"/>
            <a:chExt cx="1459674" cy="1397573"/>
          </a:xfrm>
        </p:grpSpPr>
        <p:sp>
          <p:nvSpPr>
            <p:cNvPr id="1197" name="Google Shape;1197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24"/>
          <p:cNvGrpSpPr/>
          <p:nvPr/>
        </p:nvGrpSpPr>
        <p:grpSpPr>
          <a:xfrm flipH="1" rot="-630001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7" name="Google Shape;1207;p24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4" name="Google Shape;1214;p24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5" name="Google Shape;1215;p24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5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6" name="Google Shape;12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25"/>
          <p:cNvSpPr txBox="1"/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8" name="Google Shape;1228;p25"/>
          <p:cNvSpPr txBox="1"/>
          <p:nvPr>
            <p:ph idx="1" type="subTitle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29" name="Google Shape;1229;p25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3"/>
          </a:xfrm>
        </p:grpSpPr>
        <p:sp>
          <p:nvSpPr>
            <p:cNvPr id="1230" name="Google Shape;1230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9" name="Google Shape;1239;p25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60"/>
          </a:xfrm>
        </p:grpSpPr>
        <p:sp>
          <p:nvSpPr>
            <p:cNvPr id="1240" name="Google Shape;1240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3" name="Google Shape;1243;p25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3"/>
          </a:xfrm>
        </p:grpSpPr>
        <p:sp>
          <p:nvSpPr>
            <p:cNvPr id="1244" name="Google Shape;1244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60"/>
          </a:xfrm>
        </p:grpSpPr>
        <p:sp>
          <p:nvSpPr>
            <p:cNvPr id="1254" name="Google Shape;1254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60"/>
          </a:xfrm>
        </p:grpSpPr>
        <p:sp>
          <p:nvSpPr>
            <p:cNvPr id="1258" name="Google Shape;1258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1" name="Google Shape;1261;p25"/>
          <p:cNvSpPr/>
          <p:nvPr/>
        </p:nvSpPr>
        <p:spPr>
          <a:xfrm rot="-9962495">
            <a:off x="-1041962" y="-1281078"/>
            <a:ext cx="2949109" cy="325908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2" name="Google Shape;1262;p25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3"/>
          </a:xfrm>
        </p:grpSpPr>
        <p:sp>
          <p:nvSpPr>
            <p:cNvPr id="1263" name="Google Shape;1263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2" name="Google Shape;1272;p25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60"/>
          </a:xfrm>
        </p:grpSpPr>
        <p:sp>
          <p:nvSpPr>
            <p:cNvPr id="1273" name="Google Shape;1273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25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3"/>
          </a:xfrm>
        </p:grpSpPr>
        <p:sp>
          <p:nvSpPr>
            <p:cNvPr id="1277" name="Google Shape;1277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25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1287" name="Google Shape;1287;p25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6" name="Google Shape;129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26"/>
          <p:cNvSpPr txBox="1"/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8" name="Google Shape;1298;p26"/>
          <p:cNvSpPr txBox="1"/>
          <p:nvPr>
            <p:ph idx="1" type="subTitle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99" name="Google Shape;1299;p26"/>
          <p:cNvGrpSpPr/>
          <p:nvPr/>
        </p:nvGrpSpPr>
        <p:grpSpPr>
          <a:xfrm flipH="1" rot="-3203653">
            <a:off x="8677575" y="1131351"/>
            <a:ext cx="297660" cy="239057"/>
            <a:chOff x="3483800" y="1530650"/>
            <a:chExt cx="1459674" cy="1397573"/>
          </a:xfrm>
        </p:grpSpPr>
        <p:sp>
          <p:nvSpPr>
            <p:cNvPr id="1300" name="Google Shape;1300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26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60"/>
          </a:xfrm>
        </p:grpSpPr>
        <p:sp>
          <p:nvSpPr>
            <p:cNvPr id="1310" name="Google Shape;1310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3" name="Google Shape;1313;p26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60"/>
          </a:xfrm>
        </p:grpSpPr>
        <p:sp>
          <p:nvSpPr>
            <p:cNvPr id="1314" name="Google Shape;1314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60"/>
          </a:xfrm>
        </p:grpSpPr>
        <p:sp>
          <p:nvSpPr>
            <p:cNvPr id="1318" name="Google Shape;1318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1" name="Google Shape;1321;p26"/>
          <p:cNvGrpSpPr/>
          <p:nvPr/>
        </p:nvGrpSpPr>
        <p:grpSpPr>
          <a:xfrm flipH="1" rot="1813197">
            <a:off x="8443490" y="4379101"/>
            <a:ext cx="250191" cy="232308"/>
            <a:chOff x="3931664" y="3196564"/>
            <a:chExt cx="819834" cy="761360"/>
          </a:xfrm>
        </p:grpSpPr>
        <p:sp>
          <p:nvSpPr>
            <p:cNvPr id="1322" name="Google Shape;1322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26"/>
          <p:cNvGrpSpPr/>
          <p:nvPr/>
        </p:nvGrpSpPr>
        <p:grpSpPr>
          <a:xfrm flipH="1" rot="-3202496">
            <a:off x="2371867" y="205593"/>
            <a:ext cx="266451" cy="213788"/>
            <a:chOff x="3483800" y="1530650"/>
            <a:chExt cx="1459674" cy="1397573"/>
          </a:xfrm>
        </p:grpSpPr>
        <p:sp>
          <p:nvSpPr>
            <p:cNvPr id="1326" name="Google Shape;132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5" name="Google Shape;1335;p26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3"/>
          </a:xfrm>
        </p:grpSpPr>
        <p:sp>
          <p:nvSpPr>
            <p:cNvPr id="1336" name="Google Shape;133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5" name="Google Shape;1345;p26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3"/>
          </a:xfrm>
        </p:grpSpPr>
        <p:sp>
          <p:nvSpPr>
            <p:cNvPr id="1346" name="Google Shape;134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7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7" name="Google Shape;135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27"/>
          <p:cNvSpPr txBox="1"/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9" name="Google Shape;1359;p27"/>
          <p:cNvSpPr txBox="1"/>
          <p:nvPr>
            <p:ph idx="1" type="subTitle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0" name="Google Shape;1360;p27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/>
              </a:rPr>
              <a:t>Freepik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b="1" i="0" sz="1200" u="none" cap="none" strike="noStrike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1" name="Google Shape;1361;p27"/>
          <p:cNvSpPr/>
          <p:nvPr/>
        </p:nvSpPr>
        <p:spPr>
          <a:xfrm flipH="1" rot="1675317">
            <a:off x="-1019267" y="-486457"/>
            <a:ext cx="5611744" cy="617338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7"/>
          <p:cNvSpPr/>
          <p:nvPr/>
        </p:nvSpPr>
        <p:spPr>
          <a:xfrm flipH="1">
            <a:off x="6647600" y="-171462"/>
            <a:ext cx="4964599" cy="548642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3" name="Google Shape;1363;p27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3"/>
          </a:xfrm>
        </p:grpSpPr>
        <p:sp>
          <p:nvSpPr>
            <p:cNvPr id="1364" name="Google Shape;1364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3" name="Google Shape;1373;p27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60"/>
          </a:xfrm>
        </p:grpSpPr>
        <p:sp>
          <p:nvSpPr>
            <p:cNvPr id="1374" name="Google Shape;1374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7" name="Google Shape;1377;p27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60"/>
          </a:xfrm>
        </p:grpSpPr>
        <p:sp>
          <p:nvSpPr>
            <p:cNvPr id="1378" name="Google Shape;1378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1" name="Google Shape;1381;p27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3"/>
          </a:xfrm>
        </p:grpSpPr>
        <p:sp>
          <p:nvSpPr>
            <p:cNvPr id="1382" name="Google Shape;1382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1" name="Google Shape;1391;p27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2" name="Google Shape;1392;p27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7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27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9" name="Google Shape;1399;p27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0" name="Google Shape;1400;p27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7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7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27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0" name="Google Shape;1410;p2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28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8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8"/>
          <p:cNvSpPr txBox="1"/>
          <p:nvPr>
            <p:ph idx="1" type="body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20" name="Google Shape;1420;p28"/>
          <p:cNvSpPr txBox="1"/>
          <p:nvPr>
            <p:ph idx="2" type="body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21" name="Google Shape;1421;p2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5" name="Google Shape;142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 flipH="1">
            <a:off x="-1802521" y="-114300"/>
            <a:ext cx="4423146" cy="600070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 rot="10800000">
            <a:off x="7479301" y="-542730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4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60"/>
          </a:xfrm>
        </p:grpSpPr>
        <p:sp>
          <p:nvSpPr>
            <p:cNvPr id="123" name="Google Shape;123;p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3"/>
          </a:xfrm>
        </p:grpSpPr>
        <p:sp>
          <p:nvSpPr>
            <p:cNvPr id="127" name="Google Shape;127;p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4"/>
          <p:cNvSpPr txBox="1"/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4"/>
          <p:cNvSpPr txBox="1"/>
          <p:nvPr>
            <p:ph idx="1" type="subTitle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38" name="Google Shape;138;p4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139" name="Google Shape;139;p4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591150" y="540000"/>
            <a:ext cx="1040526" cy="1040526"/>
            <a:chOff x="591150" y="540000"/>
            <a:chExt cx="1040526" cy="1040526"/>
          </a:xfrm>
        </p:grpSpPr>
        <p:sp>
          <p:nvSpPr>
            <p:cNvPr id="149" name="Google Shape;149;p4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45481" y="540000"/>
              <a:ext cx="710215" cy="295342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1" name="Google Shape;143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52769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-3519225" y="0"/>
            <a:ext cx="5253633" cy="52768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5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67" name="Google Shape;167;p5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3"/>
          </a:xfrm>
        </p:grpSpPr>
        <p:sp>
          <p:nvSpPr>
            <p:cNvPr id="168" name="Google Shape;168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5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60"/>
          </a:xfrm>
        </p:grpSpPr>
        <p:sp>
          <p:nvSpPr>
            <p:cNvPr id="178" name="Google Shape;178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575339" y="1284522"/>
            <a:ext cx="500427" cy="464735"/>
            <a:chOff x="3931664" y="3196564"/>
            <a:chExt cx="819834" cy="761360"/>
          </a:xfrm>
        </p:grpSpPr>
        <p:sp>
          <p:nvSpPr>
            <p:cNvPr id="182" name="Google Shape;182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3"/>
          </a:xfrm>
        </p:grpSpPr>
        <p:sp>
          <p:nvSpPr>
            <p:cNvPr id="186" name="Google Shape;186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5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3"/>
          </a:xfrm>
        </p:grpSpPr>
        <p:sp>
          <p:nvSpPr>
            <p:cNvPr id="196" name="Google Shape;196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5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60"/>
          </a:xfrm>
        </p:grpSpPr>
        <p:sp>
          <p:nvSpPr>
            <p:cNvPr id="206" name="Google Shape;206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210" name="Google Shape;210;p5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5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218" name="Google Shape;218;p5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6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60"/>
          </a:xfrm>
        </p:grpSpPr>
        <p:sp>
          <p:nvSpPr>
            <p:cNvPr id="227" name="Google Shape;227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6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3"/>
          </a:xfrm>
        </p:grpSpPr>
        <p:sp>
          <p:nvSpPr>
            <p:cNvPr id="231" name="Google Shape;231;p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6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60"/>
          </a:xfrm>
        </p:grpSpPr>
        <p:sp>
          <p:nvSpPr>
            <p:cNvPr id="241" name="Google Shape;241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6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60"/>
          </a:xfrm>
        </p:grpSpPr>
        <p:sp>
          <p:nvSpPr>
            <p:cNvPr id="245" name="Google Shape;245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6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60"/>
          </a:xfrm>
        </p:grpSpPr>
        <p:sp>
          <p:nvSpPr>
            <p:cNvPr id="249" name="Google Shape;249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6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 txBox="1"/>
          <p:nvPr>
            <p:ph idx="1" type="subTitle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5" name="Google Shape;255;p6"/>
          <p:cNvSpPr txBox="1"/>
          <p:nvPr>
            <p:ph idx="2" type="title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6"/>
          <p:cNvSpPr txBox="1"/>
          <p:nvPr>
            <p:ph idx="3" type="subTitle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7" name="Google Shape;257;p6"/>
          <p:cNvSpPr txBox="1"/>
          <p:nvPr>
            <p:ph idx="4" type="title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6"/>
          <p:cNvSpPr txBox="1"/>
          <p:nvPr>
            <p:ph idx="5" type="subTitle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9" name="Google Shape;259;p6"/>
          <p:cNvSpPr txBox="1"/>
          <p:nvPr>
            <p:ph idx="6" type="title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6"/>
          <p:cNvSpPr txBox="1"/>
          <p:nvPr>
            <p:ph idx="7" type="subTitle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1" name="Google Shape;261;p6"/>
          <p:cNvSpPr txBox="1"/>
          <p:nvPr>
            <p:ph idx="8" type="title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6"/>
          <p:cNvSpPr txBox="1"/>
          <p:nvPr>
            <p:ph idx="9" type="title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6"/>
          <p:cNvSpPr txBox="1"/>
          <p:nvPr>
            <p:ph idx="13" type="title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6"/>
          <p:cNvSpPr txBox="1"/>
          <p:nvPr>
            <p:ph idx="14" type="title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6"/>
          <p:cNvSpPr txBox="1"/>
          <p:nvPr>
            <p:ph idx="15" type="title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66" name="Google Shape;266;p6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267" name="Google Shape;267;p6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/>
          <p:nvPr/>
        </p:nvSpPr>
        <p:spPr>
          <a:xfrm flipH="1">
            <a:off x="-252064" y="-78198"/>
            <a:ext cx="4824064" cy="5976465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/>
          <p:nvPr/>
        </p:nvSpPr>
        <p:spPr>
          <a:xfrm flipH="1" rot="-9970999">
            <a:off x="5653541" y="-1105621"/>
            <a:ext cx="5170845" cy="57143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285" name="Google Shape;285;p7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7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3"/>
          </a:xfrm>
        </p:grpSpPr>
        <p:sp>
          <p:nvSpPr>
            <p:cNvPr id="297" name="Google Shape;297;p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7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60"/>
          </a:xfrm>
        </p:grpSpPr>
        <p:sp>
          <p:nvSpPr>
            <p:cNvPr id="307" name="Google Shape;307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7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60"/>
          </a:xfrm>
        </p:grpSpPr>
        <p:sp>
          <p:nvSpPr>
            <p:cNvPr id="311" name="Google Shape;311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7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3"/>
          </a:xfrm>
        </p:grpSpPr>
        <p:sp>
          <p:nvSpPr>
            <p:cNvPr id="315" name="Google Shape;315;p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7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60"/>
          </a:xfrm>
        </p:grpSpPr>
        <p:sp>
          <p:nvSpPr>
            <p:cNvPr id="325" name="Google Shape;325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7"/>
          <p:cNvSpPr txBox="1"/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9" name="Google Shape;329;p7"/>
          <p:cNvSpPr txBox="1"/>
          <p:nvPr>
            <p:ph idx="2" type="title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30" name="Google Shape;330;p7"/>
          <p:cNvSpPr txBox="1"/>
          <p:nvPr>
            <p:ph idx="1" type="subTitle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31" name="Google Shape;331;p7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332" name="Google Shape;332;p7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7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340" name="Google Shape;340;p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8"/>
          <p:cNvSpPr/>
          <p:nvPr/>
        </p:nvSpPr>
        <p:spPr>
          <a:xfrm flipH="1" rot="5400000">
            <a:off x="-2054751" y="-2695254"/>
            <a:ext cx="6090356" cy="673050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8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3"/>
          </a:xfrm>
        </p:grpSpPr>
        <p:sp>
          <p:nvSpPr>
            <p:cNvPr id="350" name="Google Shape;350;p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8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60"/>
          </a:xfrm>
        </p:grpSpPr>
        <p:sp>
          <p:nvSpPr>
            <p:cNvPr id="360" name="Google Shape;360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8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60"/>
          </a:xfrm>
        </p:grpSpPr>
        <p:sp>
          <p:nvSpPr>
            <p:cNvPr id="364" name="Google Shape;364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8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60"/>
          </a:xfrm>
        </p:grpSpPr>
        <p:sp>
          <p:nvSpPr>
            <p:cNvPr id="368" name="Google Shape;368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8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60"/>
          </a:xfrm>
        </p:grpSpPr>
        <p:sp>
          <p:nvSpPr>
            <p:cNvPr id="372" name="Google Shape;372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8"/>
          <p:cNvSpPr txBox="1"/>
          <p:nvPr>
            <p:ph idx="1" type="subTitle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6" name="Google Shape;376;p8"/>
          <p:cNvSpPr txBox="1"/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77" name="Google Shape;377;p8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378" name="Google Shape;378;p8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9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3"/>
          </a:xfrm>
        </p:grpSpPr>
        <p:sp>
          <p:nvSpPr>
            <p:cNvPr id="387" name="Google Shape;387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9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397" name="Google Shape;397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9"/>
          <p:cNvGrpSpPr/>
          <p:nvPr/>
        </p:nvGrpSpPr>
        <p:grpSpPr>
          <a:xfrm>
            <a:off x="8453589" y="3940297"/>
            <a:ext cx="500427" cy="464735"/>
            <a:chOff x="3931664" y="3196564"/>
            <a:chExt cx="819834" cy="761360"/>
          </a:xfrm>
        </p:grpSpPr>
        <p:sp>
          <p:nvSpPr>
            <p:cNvPr id="401" name="Google Shape;401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9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3"/>
          </a:xfrm>
        </p:grpSpPr>
        <p:sp>
          <p:nvSpPr>
            <p:cNvPr id="405" name="Google Shape;405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9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3"/>
          </a:xfrm>
        </p:grpSpPr>
        <p:sp>
          <p:nvSpPr>
            <p:cNvPr id="415" name="Google Shape;415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9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9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9"/>
          <p:cNvSpPr txBox="1"/>
          <p:nvPr>
            <p:ph idx="1" type="subTitle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8" name="Google Shape;428;p9"/>
          <p:cNvSpPr txBox="1"/>
          <p:nvPr>
            <p:ph idx="2" type="subTitle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9" name="Google Shape;429;p9"/>
          <p:cNvSpPr txBox="1"/>
          <p:nvPr>
            <p:ph idx="3" type="title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0" name="Google Shape;430;p9"/>
          <p:cNvSpPr txBox="1"/>
          <p:nvPr>
            <p:ph idx="4" type="title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0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5" name="Google Shape;435;p10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0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0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0"/>
          <p:cNvSpPr txBox="1"/>
          <p:nvPr>
            <p:ph idx="1" type="subTitle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9" name="Google Shape;439;p10"/>
          <p:cNvSpPr txBox="1"/>
          <p:nvPr>
            <p:ph idx="2" type="title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" name="Google Shape;440;p10"/>
          <p:cNvSpPr txBox="1"/>
          <p:nvPr>
            <p:ph idx="3" type="subTitle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10"/>
          <p:cNvSpPr txBox="1"/>
          <p:nvPr>
            <p:ph idx="4" type="title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2" name="Google Shape;442;p10"/>
          <p:cNvSpPr txBox="1"/>
          <p:nvPr>
            <p:ph idx="5" type="subTitle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10"/>
          <p:cNvSpPr txBox="1"/>
          <p:nvPr>
            <p:ph idx="6" type="title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4" name="Google Shape;444;p10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3"/>
          </a:xfrm>
        </p:grpSpPr>
        <p:sp>
          <p:nvSpPr>
            <p:cNvPr id="445" name="Google Shape;445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10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60"/>
          </a:xfrm>
        </p:grpSpPr>
        <p:sp>
          <p:nvSpPr>
            <p:cNvPr id="455" name="Google Shape;455;p1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10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60"/>
          </a:xfrm>
        </p:grpSpPr>
        <p:sp>
          <p:nvSpPr>
            <p:cNvPr id="459" name="Google Shape;459;p1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10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3"/>
          </a:xfrm>
        </p:grpSpPr>
        <p:sp>
          <p:nvSpPr>
            <p:cNvPr id="463" name="Google Shape;46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10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3"/>
          </a:xfrm>
        </p:grpSpPr>
        <p:sp>
          <p:nvSpPr>
            <p:cNvPr id="473" name="Google Shape;47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10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3"/>
          </a:xfrm>
        </p:grpSpPr>
        <p:sp>
          <p:nvSpPr>
            <p:cNvPr id="483" name="Google Shape;48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b="1" i="0" sz="36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3"/>
          <p:cNvSpPr txBox="1"/>
          <p:nvPr>
            <p:ph type="ctrTitle"/>
          </p:nvPr>
        </p:nvSpPr>
        <p:spPr>
          <a:xfrm>
            <a:off x="720725" y="1795825"/>
            <a:ext cx="78189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Ionic Defender</a:t>
            </a:r>
            <a:endParaRPr/>
          </a:p>
        </p:txBody>
      </p:sp>
      <p:sp>
        <p:nvSpPr>
          <p:cNvPr id="1437" name="Google Shape;1437;p33"/>
          <p:cNvSpPr txBox="1"/>
          <p:nvPr>
            <p:ph idx="1" type="subTitle"/>
          </p:nvPr>
        </p:nvSpPr>
        <p:spPr>
          <a:xfrm>
            <a:off x="1499225" y="2831700"/>
            <a:ext cx="6145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Led by JustGreg, releasing on June 27th 2021</a:t>
            </a:r>
            <a:endParaRPr/>
          </a:p>
        </p:txBody>
      </p:sp>
      <p:sp>
        <p:nvSpPr>
          <p:cNvPr id="1438" name="Google Shape;1438;p33"/>
          <p:cNvSpPr txBox="1"/>
          <p:nvPr>
            <p:ph idx="1" type="subTitle"/>
          </p:nvPr>
        </p:nvSpPr>
        <p:spPr>
          <a:xfrm>
            <a:off x="2718650" y="871500"/>
            <a:ext cx="3782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Pitch from April 18th </a:t>
            </a:r>
            <a:r>
              <a:rPr lang="en"/>
              <a:t>2021</a:t>
            </a:r>
            <a:endParaRPr/>
          </a:p>
        </p:txBody>
      </p:sp>
      <p:sp>
        <p:nvSpPr>
          <p:cNvPr id="1439" name="Google Shape;1439;p33"/>
          <p:cNvSpPr txBox="1"/>
          <p:nvPr>
            <p:ph idx="1" type="subTitle"/>
          </p:nvPr>
        </p:nvSpPr>
        <p:spPr>
          <a:xfrm>
            <a:off x="1499100" y="3811950"/>
            <a:ext cx="6145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100"/>
              <a:t>Unity3D </a:t>
            </a:r>
            <a:r>
              <a:rPr b="1" lang="en" sz="2100"/>
              <a:t>2019.4.18f1</a:t>
            </a:r>
            <a:endParaRPr b="1"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42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Things you can do!</a:t>
            </a:r>
            <a:endParaRPr/>
          </a:p>
        </p:txBody>
      </p:sp>
      <p:sp>
        <p:nvSpPr>
          <p:cNvPr id="1505" name="Google Shape;1505;p42"/>
          <p:cNvSpPr txBox="1"/>
          <p:nvPr>
            <p:ph idx="1" type="subTitle"/>
          </p:nvPr>
        </p:nvSpPr>
        <p:spPr>
          <a:xfrm>
            <a:off x="1546311" y="19926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enemy AI, procgen waves, arcade style UI</a:t>
            </a:r>
            <a:endParaRPr/>
          </a:p>
        </p:txBody>
      </p:sp>
      <p:sp>
        <p:nvSpPr>
          <p:cNvPr id="1506" name="Google Shape;1506;p42"/>
          <p:cNvSpPr txBox="1"/>
          <p:nvPr>
            <p:ph idx="2" type="title"/>
          </p:nvPr>
        </p:nvSpPr>
        <p:spPr>
          <a:xfrm>
            <a:off x="1546311" y="16506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507" name="Google Shape;1507;p42"/>
          <p:cNvSpPr txBox="1"/>
          <p:nvPr>
            <p:ph idx="5" type="subTitle"/>
          </p:nvPr>
        </p:nvSpPr>
        <p:spPr>
          <a:xfrm>
            <a:off x="1546300" y="3328525"/>
            <a:ext cx="28281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Asteroids, weird alien enemies, turrets and skyline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i="1" lang="en"/>
              <a:t>Epic 2D icons and stellar background welcome!</a:t>
            </a:r>
            <a:endParaRPr i="1"/>
          </a:p>
        </p:txBody>
      </p:sp>
      <p:sp>
        <p:nvSpPr>
          <p:cNvPr id="1508" name="Google Shape;1508;p42"/>
          <p:cNvSpPr txBox="1"/>
          <p:nvPr>
            <p:ph idx="6" type="title"/>
          </p:nvPr>
        </p:nvSpPr>
        <p:spPr>
          <a:xfrm>
            <a:off x="1546162" y="29865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3D Art</a:t>
            </a:r>
            <a:endParaRPr/>
          </a:p>
        </p:txBody>
      </p:sp>
      <p:sp>
        <p:nvSpPr>
          <p:cNvPr id="1509" name="Google Shape;1509;p42"/>
          <p:cNvSpPr txBox="1"/>
          <p:nvPr>
            <p:ph idx="1" type="subTitle"/>
          </p:nvPr>
        </p:nvSpPr>
        <p:spPr>
          <a:xfrm>
            <a:off x="5169361" y="20698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electric, chiptune, maybe with rock parts</a:t>
            </a:r>
            <a:endParaRPr/>
          </a:p>
        </p:txBody>
      </p:sp>
      <p:sp>
        <p:nvSpPr>
          <p:cNvPr id="1510" name="Google Shape;1510;p42"/>
          <p:cNvSpPr txBox="1"/>
          <p:nvPr>
            <p:ph idx="2" type="title"/>
          </p:nvPr>
        </p:nvSpPr>
        <p:spPr>
          <a:xfrm>
            <a:off x="5169361" y="17278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Music</a:t>
            </a:r>
            <a:endParaRPr/>
          </a:p>
        </p:txBody>
      </p:sp>
      <p:sp>
        <p:nvSpPr>
          <p:cNvPr id="1511" name="Google Shape;1511;p42"/>
          <p:cNvSpPr txBox="1"/>
          <p:nvPr>
            <p:ph idx="1" type="subTitle"/>
          </p:nvPr>
        </p:nvSpPr>
        <p:spPr>
          <a:xfrm>
            <a:off x="5169349" y="3328525"/>
            <a:ext cx="242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Sci-Fi laser and pew pew sounds, also enemy and building explosions</a:t>
            </a:r>
            <a:endParaRPr/>
          </a:p>
        </p:txBody>
      </p:sp>
      <p:sp>
        <p:nvSpPr>
          <p:cNvPr id="1512" name="Google Shape;1512;p42"/>
          <p:cNvSpPr txBox="1"/>
          <p:nvPr>
            <p:ph idx="2" type="title"/>
          </p:nvPr>
        </p:nvSpPr>
        <p:spPr>
          <a:xfrm>
            <a:off x="5169361" y="29865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Sound effects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43"/>
          <p:cNvSpPr txBox="1"/>
          <p:nvPr>
            <p:ph type="ctrTitle"/>
          </p:nvPr>
        </p:nvSpPr>
        <p:spPr>
          <a:xfrm>
            <a:off x="290275" y="892600"/>
            <a:ext cx="8133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Come join us in</a:t>
            </a:r>
            <a:endParaRPr/>
          </a:p>
        </p:txBody>
      </p:sp>
      <p:sp>
        <p:nvSpPr>
          <p:cNvPr id="1518" name="Google Shape;1518;p43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#team-ionic-defender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44"/>
          <p:cNvSpPr txBox="1"/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24" name="Google Shape;1524;p44"/>
          <p:cNvSpPr txBox="1"/>
          <p:nvPr>
            <p:ph idx="1" type="subTitle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grpSp>
        <p:nvGrpSpPr>
          <p:cNvPr id="1525" name="Google Shape;1525;p44"/>
          <p:cNvGrpSpPr/>
          <p:nvPr/>
        </p:nvGrpSpPr>
        <p:grpSpPr>
          <a:xfrm>
            <a:off x="3357735" y="1669701"/>
            <a:ext cx="455029" cy="447474"/>
            <a:chOff x="2866317" y="3817357"/>
            <a:chExt cx="362920" cy="356866"/>
          </a:xfrm>
        </p:grpSpPr>
        <p:sp>
          <p:nvSpPr>
            <p:cNvPr id="1526" name="Google Shape;1526;p44"/>
            <p:cNvSpPr/>
            <p:nvPr/>
          </p:nvSpPr>
          <p:spPr>
            <a:xfrm>
              <a:off x="2866317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3021457" y="3817357"/>
              <a:ext cx="207780" cy="356576"/>
            </a:xfrm>
            <a:custGeom>
              <a:rect b="b" l="l" r="r" t="t"/>
              <a:pathLst>
                <a:path extrusionOk="0" h="13602" w="7926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2928367" y="3894561"/>
              <a:ext cx="194175" cy="279662"/>
            </a:xfrm>
            <a:custGeom>
              <a:rect b="b" l="l" r="r" t="t"/>
              <a:pathLst>
                <a:path extrusionOk="0" h="10668" w="7407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44"/>
          <p:cNvGrpSpPr/>
          <p:nvPr/>
        </p:nvGrpSpPr>
        <p:grpSpPr>
          <a:xfrm>
            <a:off x="4015516" y="1669701"/>
            <a:ext cx="455030" cy="447473"/>
            <a:chOff x="3314750" y="3817357"/>
            <a:chExt cx="362921" cy="356865"/>
          </a:xfrm>
        </p:grpSpPr>
        <p:sp>
          <p:nvSpPr>
            <p:cNvPr id="1530" name="Google Shape;1530;p44"/>
            <p:cNvSpPr/>
            <p:nvPr/>
          </p:nvSpPr>
          <p:spPr>
            <a:xfrm>
              <a:off x="3314750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3469891" y="3817357"/>
              <a:ext cx="207780" cy="356865"/>
            </a:xfrm>
            <a:custGeom>
              <a:rect b="b" l="l" r="r" t="t"/>
              <a:pathLst>
                <a:path extrusionOk="0" h="13613" w="7926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3379082" y="3881296"/>
              <a:ext cx="228595" cy="228595"/>
            </a:xfrm>
            <a:custGeom>
              <a:rect b="b" l="l" r="r" t="t"/>
              <a:pathLst>
                <a:path extrusionOk="0" h="8720" w="872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3412768" y="3935430"/>
              <a:ext cx="140408" cy="120274"/>
            </a:xfrm>
            <a:custGeom>
              <a:rect b="b" l="l" r="r" t="t"/>
              <a:pathLst>
                <a:path extrusionOk="0" h="4588" w="5356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3539518" y="3910447"/>
              <a:ext cx="31065" cy="31039"/>
            </a:xfrm>
            <a:custGeom>
              <a:rect b="b" l="l" r="r" t="t"/>
              <a:pathLst>
                <a:path extrusionOk="0" h="1184" w="1185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5" name="Google Shape;1535;p44"/>
          <p:cNvGrpSpPr/>
          <p:nvPr/>
        </p:nvGrpSpPr>
        <p:grpSpPr>
          <a:xfrm>
            <a:off x="4673307" y="1669697"/>
            <a:ext cx="455522" cy="447111"/>
            <a:chOff x="3763184" y="3817357"/>
            <a:chExt cx="363313" cy="356576"/>
          </a:xfrm>
        </p:grpSpPr>
        <p:sp>
          <p:nvSpPr>
            <p:cNvPr id="1536" name="Google Shape;1536;p44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5331549" y="1669697"/>
            <a:ext cx="455062" cy="447111"/>
            <a:chOff x="4211985" y="3817357"/>
            <a:chExt cx="362946" cy="356576"/>
          </a:xfrm>
        </p:grpSpPr>
        <p:sp>
          <p:nvSpPr>
            <p:cNvPr id="1542" name="Google Shape;1542;p44"/>
            <p:cNvSpPr/>
            <p:nvPr/>
          </p:nvSpPr>
          <p:spPr>
            <a:xfrm>
              <a:off x="4211985" y="3817357"/>
              <a:ext cx="356498" cy="356498"/>
            </a:xfrm>
            <a:custGeom>
              <a:rect b="b" l="l" r="r" t="t"/>
              <a:pathLst>
                <a:path extrusionOk="0" h="13599" w="13599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4366758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4288061" y="3909555"/>
              <a:ext cx="227756" cy="187463"/>
            </a:xfrm>
            <a:custGeom>
              <a:rect b="b" l="l" r="r" t="t"/>
              <a:pathLst>
                <a:path extrusionOk="0" h="7151" w="8688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5" name="Google Shape;1545;p44"/>
          <p:cNvSpPr txBox="1"/>
          <p:nvPr/>
        </p:nvSpPr>
        <p:spPr>
          <a:xfrm>
            <a:off x="3256200" y="4312200"/>
            <a:ext cx="2631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Please keep this slide for attribution</a:t>
            </a:r>
            <a:endParaRPr b="1" i="0" sz="1400" u="none" cap="none" strike="noStrik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Meet JustGreg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(Grygoriy Kulesko)</a:t>
            </a:r>
            <a:endParaRPr/>
          </a:p>
        </p:txBody>
      </p:sp>
      <p:sp>
        <p:nvSpPr>
          <p:cNvPr id="1445" name="Google Shape;1445;p34"/>
          <p:cNvSpPr txBox="1"/>
          <p:nvPr>
            <p:ph idx="1" type="subTitle"/>
          </p:nvPr>
        </p:nvSpPr>
        <p:spPr>
          <a:xfrm>
            <a:off x="720725" y="2820600"/>
            <a:ext cx="36966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First time project lead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Two times </a:t>
            </a:r>
            <a:r>
              <a:rPr b="1" lang="en"/>
              <a:t>g</a:t>
            </a:r>
            <a:r>
              <a:rPr b="1" lang="en"/>
              <a:t>ame changer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Contributed </a:t>
            </a:r>
            <a:r>
              <a:rPr b="1" lang="en"/>
              <a:t>mainly programming </a:t>
            </a:r>
            <a:r>
              <a:rPr lang="en"/>
              <a:t>to witches-and-guns, grimsnap and daggers-gate</a:t>
            </a:r>
            <a:endParaRPr/>
          </a:p>
        </p:txBody>
      </p:sp>
      <p:pic>
        <p:nvPicPr>
          <p:cNvPr id="1446" name="Google Shape;1446;p34"/>
          <p:cNvPicPr preferRelativeResize="0"/>
          <p:nvPr/>
        </p:nvPicPr>
        <p:blipFill rotWithShape="1">
          <a:blip r:embed="rId3">
            <a:alphaModFix/>
          </a:blip>
          <a:srcRect b="26172" l="0" r="59" t="0"/>
          <a:stretch/>
        </p:blipFill>
        <p:spPr>
          <a:xfrm flipH="1">
            <a:off x="4572000" y="1149300"/>
            <a:ext cx="3849600" cy="284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gameplay</a:t>
            </a:r>
            <a:endParaRPr/>
          </a:p>
        </p:txBody>
      </p:sp>
      <p:sp>
        <p:nvSpPr>
          <p:cNvPr id="1452" name="Google Shape;1452;p35"/>
          <p:cNvSpPr txBox="1"/>
          <p:nvPr>
            <p:ph idx="1" type="subTitle"/>
          </p:nvPr>
        </p:nvSpPr>
        <p:spPr>
          <a:xfrm>
            <a:off x="720000" y="2418400"/>
            <a:ext cx="2920500" cy="157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Missile Command </a:t>
            </a:r>
            <a:br>
              <a:rPr b="1" lang="en"/>
            </a:br>
            <a:r>
              <a:rPr b="1" i="1" lang="en"/>
              <a:t>(orginal release 1980)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arcady 2.5D defense </a:t>
            </a:r>
            <a:br>
              <a:rPr b="1" lang="en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But we’re doing it with tower defense-ish upgrades in a Sci-Fi setting</a:t>
            </a:r>
            <a:endParaRPr/>
          </a:p>
        </p:txBody>
      </p:sp>
      <p:pic>
        <p:nvPicPr>
          <p:cNvPr id="1453" name="Google Shape;1453;p35"/>
          <p:cNvPicPr preferRelativeResize="0"/>
          <p:nvPr/>
        </p:nvPicPr>
        <p:blipFill rotWithShape="1">
          <a:blip r:embed="rId3">
            <a:alphaModFix/>
          </a:blip>
          <a:srcRect b="0" l="777" r="787" t="0"/>
          <a:stretch/>
        </p:blipFill>
        <p:spPr>
          <a:xfrm>
            <a:off x="3640500" y="1149300"/>
            <a:ext cx="4978574" cy="284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gamefeel</a:t>
            </a:r>
            <a:endParaRPr/>
          </a:p>
        </p:txBody>
      </p:sp>
      <p:sp>
        <p:nvSpPr>
          <p:cNvPr id="1459" name="Google Shape;1459;p36"/>
          <p:cNvSpPr txBox="1"/>
          <p:nvPr>
            <p:ph idx="1" type="subTitle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Resogun (ps4)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crammed view, style, effects, pulse wave</a:t>
            </a:r>
            <a:endParaRPr/>
          </a:p>
        </p:txBody>
      </p:sp>
      <p:pic>
        <p:nvPicPr>
          <p:cNvPr id="1460" name="Google Shape;14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00" y="1149300"/>
            <a:ext cx="4978575" cy="28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tone</a:t>
            </a:r>
            <a:endParaRPr/>
          </a:p>
        </p:txBody>
      </p:sp>
      <p:sp>
        <p:nvSpPr>
          <p:cNvPr id="1466" name="Google Shape;1466;p37"/>
          <p:cNvSpPr txBox="1"/>
          <p:nvPr>
            <p:ph idx="1" type="subTitle"/>
          </p:nvPr>
        </p:nvSpPr>
        <p:spPr>
          <a:xfrm>
            <a:off x="720000" y="2950498"/>
            <a:ext cx="2920500" cy="10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Azura's Wrath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against epic, overwhelming appearing cosmic danger</a:t>
            </a:r>
            <a:endParaRPr/>
          </a:p>
        </p:txBody>
      </p:sp>
      <p:pic>
        <p:nvPicPr>
          <p:cNvPr id="1467" name="Google Shape;1467;p37"/>
          <p:cNvPicPr preferRelativeResize="0"/>
          <p:nvPr/>
        </p:nvPicPr>
        <p:blipFill rotWithShape="1">
          <a:blip r:embed="rId3">
            <a:alphaModFix/>
          </a:blip>
          <a:srcRect b="387" l="0" r="0" t="377"/>
          <a:stretch/>
        </p:blipFill>
        <p:spPr>
          <a:xfrm>
            <a:off x="3640500" y="1149300"/>
            <a:ext cx="4978575" cy="28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38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 Time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363" y="152400"/>
            <a:ext cx="658326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40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83" name="Google Shape;1483;p40"/>
          <p:cNvSpPr txBox="1"/>
          <p:nvPr>
            <p:ph idx="1" type="subTitle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</a:t>
            </a:r>
            <a:r>
              <a:rPr lang="en"/>
              <a:t>urvive wave after wave</a:t>
            </a:r>
            <a:endParaRPr/>
          </a:p>
        </p:txBody>
      </p:sp>
      <p:sp>
        <p:nvSpPr>
          <p:cNvPr id="1484" name="Google Shape;1484;p40"/>
          <p:cNvSpPr txBox="1"/>
          <p:nvPr>
            <p:ph idx="2" type="title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485" name="Google Shape;1485;p40"/>
          <p:cNvSpPr txBox="1"/>
          <p:nvPr>
            <p:ph idx="5" type="subTitle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use a powerful laser beam vaporize the enemies</a:t>
            </a:r>
            <a:endParaRPr/>
          </a:p>
        </p:txBody>
      </p:sp>
      <p:sp>
        <p:nvSpPr>
          <p:cNvPr id="1486" name="Google Shape;1486;p40"/>
          <p:cNvSpPr txBox="1"/>
          <p:nvPr>
            <p:ph idx="6" type="title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Laser-Turret</a:t>
            </a:r>
            <a:endParaRPr/>
          </a:p>
        </p:txBody>
      </p:sp>
      <p:sp>
        <p:nvSpPr>
          <p:cNvPr id="1487" name="Google Shape;1487;p40"/>
          <p:cNvSpPr txBox="1"/>
          <p:nvPr>
            <p:ph idx="9" type="title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88" name="Google Shape;1488;p40"/>
          <p:cNvSpPr txBox="1"/>
          <p:nvPr>
            <p:ph idx="13" type="title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89" name="Google Shape;1489;p40"/>
          <p:cNvSpPr txBox="1"/>
          <p:nvPr>
            <p:ph idx="1" type="subTitle"/>
          </p:nvPr>
        </p:nvSpPr>
        <p:spPr>
          <a:xfrm>
            <a:off x="5473861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Total HP reaches zero</a:t>
            </a:r>
            <a:endParaRPr/>
          </a:p>
        </p:txBody>
      </p:sp>
      <p:sp>
        <p:nvSpPr>
          <p:cNvPr id="1490" name="Google Shape;1490;p40"/>
          <p:cNvSpPr txBox="1"/>
          <p:nvPr>
            <p:ph idx="2" type="title"/>
          </p:nvPr>
        </p:nvSpPr>
        <p:spPr>
          <a:xfrm>
            <a:off x="5473861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Game-Over</a:t>
            </a:r>
            <a:endParaRPr/>
          </a:p>
        </p:txBody>
      </p:sp>
      <p:sp>
        <p:nvSpPr>
          <p:cNvPr id="1491" name="Google Shape;1491;p40"/>
          <p:cNvSpPr txBox="1"/>
          <p:nvPr>
            <p:ph idx="5" type="subTitle"/>
          </p:nvPr>
        </p:nvSpPr>
        <p:spPr>
          <a:xfrm>
            <a:off x="5473861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Collect scrap left by enemies as reward</a:t>
            </a:r>
            <a:endParaRPr/>
          </a:p>
        </p:txBody>
      </p:sp>
      <p:sp>
        <p:nvSpPr>
          <p:cNvPr id="1492" name="Google Shape;1492;p40"/>
          <p:cNvSpPr txBox="1"/>
          <p:nvPr>
            <p:ph idx="6" type="title"/>
          </p:nvPr>
        </p:nvSpPr>
        <p:spPr>
          <a:xfrm>
            <a:off x="5473712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Upgrades</a:t>
            </a:r>
            <a:endParaRPr/>
          </a:p>
        </p:txBody>
      </p:sp>
      <p:sp>
        <p:nvSpPr>
          <p:cNvPr id="1493" name="Google Shape;1493;p40"/>
          <p:cNvSpPr txBox="1"/>
          <p:nvPr>
            <p:ph idx="9" type="title"/>
          </p:nvPr>
        </p:nvSpPr>
        <p:spPr>
          <a:xfrm>
            <a:off x="491016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94" name="Google Shape;1494;p40"/>
          <p:cNvSpPr txBox="1"/>
          <p:nvPr>
            <p:ph idx="13" type="title"/>
          </p:nvPr>
        </p:nvSpPr>
        <p:spPr>
          <a:xfrm>
            <a:off x="4910163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1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Schedule is up on trello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